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69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62CD6-EFDD-4CAF-BE77-B8423CE374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42B1E-A268-4034-B443-D76AB3171F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2BE6F-0E88-4138-8DD9-799B717AA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0C424-1BE7-4652-82DC-FD714CD1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851CC-C2E0-4BB1-8B23-EE9D51BBC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6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393DE-6935-427A-8062-8D66C51F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5DE68E-4CCE-4F68-AC74-E03999B6D3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1B149-5C6B-42BE-B782-F80226B8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51CF3-5C66-4426-8C48-0E489DA2D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ED312-F3D0-4AEF-8897-81D92DEF9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30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11F70A-5A7C-4349-94EC-2BD5A7FD69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747B3B-0092-4294-8D77-A4F634CD5F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1B72C-67BD-4024-BBBD-D30E8191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12CDD-39D8-4F83-B4B0-008F399FC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A94CB-2A2B-421E-AC09-7C890C682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231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EA360-4B5E-4C18-8C56-1B779390A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E3A89-E906-4C4D-990A-D01BB1593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F1282-452B-4CC4-9367-430EE12AF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130D5-B0C0-4745-B306-E63637BAD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4D6B2-9922-4213-8370-D3CF20256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021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9F51F-86EF-4518-A755-EFDB9415D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A216F3-6A5E-4E75-A701-33F7663B5F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382F3-5973-4595-8FD0-253D6B3FD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8FA527-70C5-46D0-8181-ADC62BD98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466AA-7936-4DC9-8C3C-CCCFDF483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612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481CF-227B-41EE-8363-5A2F9B750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7F285-D8C0-44AE-B5EE-3513AA4EEE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9E7EC-300D-4DA8-ACBF-C981B65DB8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09AC5-7547-4F1C-A507-D4D945FCF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654758-A308-46FF-91DC-85A095EC7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ED119E-BCFC-497C-8737-859EF075D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909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84AF6-6B07-4F42-B554-4F7AEBC02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3F2A9-0EA9-4A43-BE19-AABF961B3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76FC3-3443-4A59-99D8-011DF7FE6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E79967-ED88-4756-8AB9-83EC4113BA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DD37EA-8C5E-4B38-882C-EBCBD907C2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0F5640-9AD8-45CD-AB71-0138E6F46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BA3C6-9DEF-4F93-83FD-3600A6EB1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B3C14A-839F-4A69-B132-804AEB8A0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25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516F0-7C87-47AA-8FFA-DB1C6622C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65686D-250D-403E-B32F-4F5BFFD63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7EE6D8-2A65-4E39-A614-23589B6EA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1A7D62-8261-4CBA-BDC7-F75852C98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6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2EF0DA-07DB-4104-86B7-EB68D12B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3208CE-4C60-4054-B7A8-C556A07F0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4F02E-53A7-4077-9C50-4614C5DF9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923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6AFB0-47B0-4D5B-A2A1-6A410476C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2A6AC-C7BA-478E-9290-D95DCBD75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A199D8-E2DF-4C81-B952-4D157760FF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B7AF01-5A7B-46B5-98EE-DDFD91901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8F0B8B-3FB6-4929-A48A-5594385CC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EA47C-4C92-4610-9709-35F668216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832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307D8-8297-451B-A0B3-A3C420391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A8CAD9-7A24-49BB-8EDD-5F95C9CCA5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93C83C-B3D3-46B2-9060-76BD8D36E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13F35-98B8-4FAD-B731-F64DE74B9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19FAF6-7B97-40A3-B29D-9840ACBE3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7EE35-D968-43C6-A7E1-D20FD721D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21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A223D3-7423-44DC-A22E-A7B88EDFB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5E21EB-EB50-4EA6-AB0A-F248CA134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E2DD9-60EE-4BF7-BA52-1C7D97C4E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3AADB-25A6-4452-BAAE-93AD5066E6AC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E2AFE-DE38-4AB6-AC79-55AC698AE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9BA1D-5C94-44E1-ABF1-5CF66B33A1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4B574-CD76-49C2-878C-F85E8BBD08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4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A0EE6-BFF5-4A99-8903-A60ABF8FA6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729ECE-56F6-467F-800D-E46F445FD8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5E00F7-195D-425D-BDD8-AE8B4C7594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15297"/>
            <a:ext cx="12212951" cy="767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45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E6690-4D6C-4C97-9270-3959B86FE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51ABC3C-A33C-4D31-897A-CB7C6AB75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612803-62C1-4B44-8452-34BA43BC7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93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786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D1090-A31B-4AA0-A575-A3371F02D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DC019A-7785-4C67-81E7-6B0EF0F36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18772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91AF3-FC71-451F-9F75-DCE745836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2F2908-1FEE-4098-97B7-68843C579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69190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79701-E78D-49A3-AA4D-FFB03EF60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8AC8FF-7E36-4ED5-9A1A-104D1656B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699604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27BD1-E7DD-4CC8-9173-1D2906274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460F81-8032-4A89-9D1D-B5C96F334C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13946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4F226-AF71-488F-8F6F-F93ADBB9E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C931B8-5A19-40AF-BF4C-46080A7461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04297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334A5-DB3D-4A02-AB20-B02E8AC75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1E3ACE-4FF4-476A-A395-141C27E924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99069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545FE-A137-43FE-B398-F5554C683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C7C907-8C45-454E-A554-3C4B1FBB4D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0189"/>
          </a:xfrm>
        </p:spPr>
      </p:pic>
    </p:spTree>
    <p:extLst>
      <p:ext uri="{BB962C8B-B14F-4D97-AF65-F5344CB8AC3E}">
        <p14:creationId xmlns:p14="http://schemas.microsoft.com/office/powerpoint/2010/main" val="3354634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A8F53-26EC-436E-AF40-4E849C7A0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7065CF-436C-4554-B884-338B6F3B7D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939814"/>
          </a:xfrm>
        </p:spPr>
      </p:pic>
    </p:spTree>
    <p:extLst>
      <p:ext uri="{BB962C8B-B14F-4D97-AF65-F5344CB8AC3E}">
        <p14:creationId xmlns:p14="http://schemas.microsoft.com/office/powerpoint/2010/main" val="2151619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45F97-6BDE-434E-AE8D-42AB18C65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324A4D-9407-469D-8CC4-11B3742B6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</p:spPr>
      </p:pic>
    </p:spTree>
    <p:extLst>
      <p:ext uri="{BB962C8B-B14F-4D97-AF65-F5344CB8AC3E}">
        <p14:creationId xmlns:p14="http://schemas.microsoft.com/office/powerpoint/2010/main" val="1205277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D34FC-62D8-421C-B4A3-E2371AE01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8BF6D5-5B21-4ED5-8710-D13A9C2C57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496689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08758-5E3C-428B-8C9E-3A2EE035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68A94F-7A51-4C14-A4E5-094E3803BC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42945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A8383-DA3A-4173-AFB7-AC57C7655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DBA991-4CAD-4B36-8EF4-375496CF3D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9657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EDD9D-7992-4F27-B8B8-B41C27313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450A9E-700A-4F9A-9A1A-E64C71349F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1164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C9DD2-2F7F-4F19-9D93-4248855AD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1313C-6110-4473-B7A1-3C712CF8A8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377E49-CD79-4F9A-A97A-543008D8D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9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3A717-9A89-40D1-9AFA-CC7593C8E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C7E945-7B63-4EE8-9A24-2D59ADB55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49144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Aliya Ashraf</dc:creator>
  <cp:lastModifiedBy>Aliya Ashraf</cp:lastModifiedBy>
  <cp:revision>3</cp:revision>
  <dcterms:created xsi:type="dcterms:W3CDTF">2026-01-21T13:00:43Z</dcterms:created>
  <dcterms:modified xsi:type="dcterms:W3CDTF">2026-01-21T13:34:29Z</dcterms:modified>
</cp:coreProperties>
</file>

<file path=docProps/thumbnail.jpeg>
</file>